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61" r:id="rId2"/>
    <p:sldId id="280" r:id="rId3"/>
    <p:sldId id="256" r:id="rId4"/>
    <p:sldId id="262" r:id="rId5"/>
    <p:sldId id="270" r:id="rId6"/>
    <p:sldId id="272" r:id="rId7"/>
    <p:sldId id="269" r:id="rId8"/>
    <p:sldId id="271" r:id="rId9"/>
    <p:sldId id="268" r:id="rId10"/>
    <p:sldId id="273" r:id="rId11"/>
    <p:sldId id="274" r:id="rId12"/>
    <p:sldId id="267" r:id="rId13"/>
    <p:sldId id="277" r:id="rId14"/>
    <p:sldId id="276" r:id="rId15"/>
    <p:sldId id="275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9FE6FF"/>
    <a:srgbClr val="6600CC"/>
    <a:srgbClr val="0066FF"/>
    <a:srgbClr val="D6E4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7109C40-7A77-4535-95DF-D76E37B43392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0D3B5AF-46CF-46DD-9568-31A66078E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A4A37-B3B9-412D-86D4-EA9B4C0D7030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8B3C5-58D6-462B-AC40-9AB27174E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F8113-28A6-43AA-B150-6685735499C2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61DDC-642A-48F8-89E6-5CFE3B471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0F303-2DF0-464D-AD99-DE388C11E3B3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54D42-5FD5-4D67-9BA1-BBAF95BEE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2EB40-3284-4F02-853A-76D187B9568B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71532-991D-4CF8-A323-CBB29D6E4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8D445-717E-408B-8A8F-5A9B194BF981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A9233-F88E-47AC-8C35-4FB5FC4CE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F59D6-70B5-41D1-BD3F-612ECA5A6ECF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DB286-1B0A-4AF1-A7E6-F3AC4AF5F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B1830-5481-4B66-8C48-0642CE39B846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91093-0A79-4FEA-AC2A-4DCACB38E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C9404-8BC6-42B0-B999-246DB87343B9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F478E-42A1-4D07-99B2-485F9702A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4FD12-BBB8-4DE6-B3B9-90CD2D4A475D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A6A69-B69F-4717-A630-2217287FF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AE2E2-A56D-46FB-B926-BDEDB8EB7C72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FF9FD-1EBD-404C-A42F-42CC93C90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2F17-DCE4-4140-B140-7B27330B6AA0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BB557-8982-4FF0-AADC-10FC18FAC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DFC85CD-051B-4704-9074-1B5988EDB8AA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2AD6244-BC3D-4FB3-B4C0-A00416082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audio" Target="../media/audio2.wav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sunveter.ru/uploads/posts/2013-09/1380052302_sun.gif" TargetMode="External"/><Relationship Id="rId3" Type="http://schemas.openxmlformats.org/officeDocument/2006/relationships/hyperlink" Target="http://www.schule-und-familie.de/assets/images/Malen/Transportmittel/schiff.gif" TargetMode="External"/><Relationship Id="rId7" Type="http://schemas.openxmlformats.org/officeDocument/2006/relationships/hyperlink" Target="http://prodetstvo.ru/netcat_files/Image/collage19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ixelbrush.ru/uploads/posts/2013-05/1369063510_01-5.png" TargetMode="External"/><Relationship Id="rId11" Type="http://schemas.openxmlformats.org/officeDocument/2006/relationships/slide" Target="slide2.xml"/><Relationship Id="rId5" Type="http://schemas.openxmlformats.org/officeDocument/2006/relationships/hyperlink" Target="http://kidwelcome.ru/zagadki-dlya-detei/pro-more" TargetMode="External"/><Relationship Id="rId10" Type="http://schemas.openxmlformats.org/officeDocument/2006/relationships/hyperlink" Target="http://goldina-myclas.ucoz.ru/index/tekhnologicheskij_priem_quot_raskraska_quot/0-139" TargetMode="External"/><Relationship Id="rId4" Type="http://schemas.openxmlformats.org/officeDocument/2006/relationships/hyperlink" Target="http://www.igraza.ru/zag-sea.html" TargetMode="External"/><Relationship Id="rId9" Type="http://schemas.openxmlformats.org/officeDocument/2006/relationships/hyperlink" Target="http://animo2.ucoz.ru/_ph/14/2/626591629.gif?142239100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audio" Target="../media/audio2.wav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audio" Target="../media/audio2.wav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audio" Target="../media/audio2.wav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http://pixelbrush.ru/uploads/posts/2013-05/1369063510_01-5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1928813" y="3929063"/>
            <a:ext cx="5715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МБОУ «Средняя общеобразовательная школа №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городского округа город Нововоронеж»</a:t>
            </a:r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3500438" y="5214938"/>
            <a:ext cx="4429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Малкина Любовь Николаевна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60338" y="1268760"/>
            <a:ext cx="7769115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Природоведческая раскраска</a:t>
            </a:r>
          </a:p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«Кораблик»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429625" y="6246813"/>
            <a:ext cx="642938" cy="539750"/>
          </a:xfrm>
          <a:prstGeom prst="actionButtonForwardNext">
            <a:avLst/>
          </a:prstGeom>
          <a:solidFill>
            <a:srgbClr val="9F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http://prodetstvo.ru/netcat_files/Image/collage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963" y="0"/>
            <a:ext cx="9224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2428875" y="571500"/>
            <a:ext cx="3071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Маленький матрос</a:t>
            </a:r>
          </a:p>
        </p:txBody>
      </p:sp>
      <p:sp>
        <p:nvSpPr>
          <p:cNvPr id="5" name="Горизонтальный свиток 4">
            <a:hlinkClick r:id="rId3" action="ppaction://hlinksldjump" highlightClick="1">
              <a:snd r:embed="rId4" name="drumroll.wav"/>
            </a:hlinkClick>
          </p:cNvPr>
          <p:cNvSpPr/>
          <p:nvPr/>
        </p:nvSpPr>
        <p:spPr>
          <a:xfrm>
            <a:off x="5286375" y="2286000"/>
            <a:ext cx="1643063" cy="928688"/>
          </a:xfrm>
          <a:prstGeom prst="horizontalScroll">
            <a:avLst/>
          </a:prstGeom>
          <a:solidFill>
            <a:srgbClr val="9FE6FF">
              <a:alpha val="9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юнга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6572250" y="3357563"/>
            <a:ext cx="1643063" cy="928687"/>
          </a:xfrm>
          <a:prstGeom prst="horizontalScroll">
            <a:avLst/>
          </a:prstGeom>
          <a:solidFill>
            <a:srgbClr val="9FE6FF">
              <a:alpha val="9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70" name="TextBox 7">
            <a:hlinkClick r:id="" action="ppaction://noaction" highlightClick="1">
              <a:snd r:embed="rId5" name="laser.wav"/>
            </a:hlinkClick>
          </p:cNvPr>
          <p:cNvSpPr txBox="1">
            <a:spLocks noChangeArrowheads="1"/>
          </p:cNvSpPr>
          <p:nvPr/>
        </p:nvSpPr>
        <p:spPr bwMode="auto">
          <a:xfrm>
            <a:off x="6786563" y="3571875"/>
            <a:ext cx="1214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ученик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929188" y="4500563"/>
            <a:ext cx="1643062" cy="928687"/>
          </a:xfrm>
          <a:prstGeom prst="horizontalScroll">
            <a:avLst/>
          </a:prstGeom>
          <a:solidFill>
            <a:srgbClr val="9FE6FF">
              <a:alpha val="9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72" name="TextBox 9">
            <a:hlinkClick r:id="" action="ppaction://noaction" highlightClick="1">
              <a:snd r:embed="rId5" name="laser.wav"/>
            </a:hlinkClick>
          </p:cNvPr>
          <p:cNvSpPr txBox="1">
            <a:spLocks noChangeArrowheads="1"/>
          </p:cNvSpPr>
          <p:nvPr/>
        </p:nvSpPr>
        <p:spPr bwMode="auto">
          <a:xfrm>
            <a:off x="5143500" y="4681538"/>
            <a:ext cx="1285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лоцман</a:t>
            </a:r>
          </a:p>
        </p:txBody>
      </p:sp>
      <p:pic>
        <p:nvPicPr>
          <p:cNvPr id="11273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1033463"/>
            <a:ext cx="438943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http://prodetstvo.ru/netcat_files/Image/collage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963" y="0"/>
            <a:ext cx="9224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571500" y="571500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тихую погоду нет нас нигде, Как ветер подует – бежим по воде.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286375" y="2286000"/>
            <a:ext cx="1643063" cy="928688"/>
          </a:xfrm>
          <a:prstGeom prst="horizontalScroll">
            <a:avLst/>
          </a:prstGeom>
          <a:solidFill>
            <a:srgbClr val="9FE6FF">
              <a:alpha val="9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3" name="TextBox 5">
            <a:hlinkClick r:id="" action="ppaction://noaction" highlightClick="1">
              <a:snd r:embed="rId3" name="laser.wav"/>
            </a:hlinkClick>
          </p:cNvPr>
          <p:cNvSpPr txBox="1">
            <a:spLocks noChangeArrowheads="1"/>
          </p:cNvSpPr>
          <p:nvPr/>
        </p:nvSpPr>
        <p:spPr bwMode="auto">
          <a:xfrm>
            <a:off x="5572125" y="2466975"/>
            <a:ext cx="1071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рыбы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6572250" y="3357563"/>
            <a:ext cx="1643063" cy="928687"/>
          </a:xfrm>
          <a:prstGeom prst="horizontalScroll">
            <a:avLst/>
          </a:prstGeom>
          <a:solidFill>
            <a:srgbClr val="9FE6FF">
              <a:alpha val="9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5" name="TextBox 7">
            <a:hlinkClick r:id="rId4" action="ppaction://hlinksldjump" highlightClick="1">
              <a:snd r:embed="rId5" name="drumroll.wav"/>
            </a:hlinkClick>
          </p:cNvPr>
          <p:cNvSpPr txBox="1">
            <a:spLocks noChangeArrowheads="1"/>
          </p:cNvSpPr>
          <p:nvPr/>
        </p:nvSpPr>
        <p:spPr bwMode="auto">
          <a:xfrm>
            <a:off x="6929438" y="3571875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волны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929188" y="4500563"/>
            <a:ext cx="1643062" cy="928687"/>
          </a:xfrm>
          <a:prstGeom prst="horizontalScroll">
            <a:avLst/>
          </a:prstGeom>
          <a:solidFill>
            <a:srgbClr val="9FE6FF">
              <a:alpha val="9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7" name="TextBox 9">
            <a:hlinkClick r:id="" action="ppaction://noaction" highlightClick="1">
              <a:snd r:embed="rId3" name="laser.wav"/>
            </a:hlinkClick>
          </p:cNvPr>
          <p:cNvSpPr txBox="1">
            <a:spLocks noChangeArrowheads="1"/>
          </p:cNvSpPr>
          <p:nvPr/>
        </p:nvSpPr>
        <p:spPr bwMode="auto">
          <a:xfrm>
            <a:off x="5072063" y="4681538"/>
            <a:ext cx="1357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корабли</a:t>
            </a:r>
          </a:p>
        </p:txBody>
      </p:sp>
      <p:pic>
        <p:nvPicPr>
          <p:cNvPr id="12298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1033463"/>
            <a:ext cx="438943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http://prodetstvo.ru/netcat_files/Image/collage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963" y="0"/>
            <a:ext cx="9224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642938" y="571500"/>
            <a:ext cx="7786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Шторм на море иль туман, но где краешек земли знает каждый капитан. 		Что горит для них вдали?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286375" y="2286000"/>
            <a:ext cx="1643063" cy="928688"/>
          </a:xfrm>
          <a:prstGeom prst="horizontalScroll">
            <a:avLst/>
          </a:prstGeom>
          <a:solidFill>
            <a:srgbClr val="9FE6FF">
              <a:alpha val="9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7" name="TextBox 5">
            <a:hlinkClick r:id="" action="ppaction://noaction" highlightClick="1">
              <a:snd r:embed="rId3" name="laser.wav"/>
            </a:hlinkClick>
          </p:cNvPr>
          <p:cNvSpPr txBox="1">
            <a:spLocks noChangeArrowheads="1"/>
          </p:cNvSpPr>
          <p:nvPr/>
        </p:nvSpPr>
        <p:spPr bwMode="auto">
          <a:xfrm>
            <a:off x="5429250" y="2466975"/>
            <a:ext cx="1500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фонарик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6572250" y="3357563"/>
            <a:ext cx="1643063" cy="928687"/>
          </a:xfrm>
          <a:prstGeom prst="horizontalScroll">
            <a:avLst/>
          </a:prstGeom>
          <a:solidFill>
            <a:srgbClr val="9FE6FF">
              <a:alpha val="9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9" name="TextBox 7">
            <a:hlinkClick r:id="" action="ppaction://noaction" highlightClick="1">
              <a:snd r:embed="rId3" name="laser.wav"/>
            </a:hlinkClick>
          </p:cNvPr>
          <p:cNvSpPr txBox="1">
            <a:spLocks noChangeArrowheads="1"/>
          </p:cNvSpPr>
          <p:nvPr/>
        </p:nvSpPr>
        <p:spPr bwMode="auto">
          <a:xfrm>
            <a:off x="6715125" y="3571875"/>
            <a:ext cx="1571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лампочка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929188" y="4500563"/>
            <a:ext cx="1643062" cy="928687"/>
          </a:xfrm>
          <a:prstGeom prst="horizontalScroll">
            <a:avLst/>
          </a:prstGeom>
          <a:solidFill>
            <a:srgbClr val="9FE6FF">
              <a:alpha val="9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21" name="TextBox 9">
            <a:hlinkClick r:id="rId4" action="ppaction://hlinksldjump" highlightClick="1">
              <a:snd r:embed="rId5" name="drumroll.wav"/>
            </a:hlinkClick>
          </p:cNvPr>
          <p:cNvSpPr txBox="1">
            <a:spLocks noChangeArrowheads="1"/>
          </p:cNvSpPr>
          <p:nvPr/>
        </p:nvSpPr>
        <p:spPr bwMode="auto">
          <a:xfrm>
            <a:off x="5357813" y="4681538"/>
            <a:ext cx="928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маяк</a:t>
            </a:r>
          </a:p>
        </p:txBody>
      </p:sp>
      <p:pic>
        <p:nvPicPr>
          <p:cNvPr id="13322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1033463"/>
            <a:ext cx="438943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http://prodetstvo.ru/netcat_files/Image/collage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963" y="0"/>
            <a:ext cx="9224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857250" y="571500"/>
            <a:ext cx="7643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Когда он нужен, его выбрасывают. А когда не нужен, поднимают.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286375" y="2286000"/>
            <a:ext cx="1643063" cy="928688"/>
          </a:xfrm>
          <a:prstGeom prst="horizontalScroll">
            <a:avLst/>
          </a:prstGeom>
          <a:solidFill>
            <a:srgbClr val="9FE6FF">
              <a:alpha val="9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41" name="TextBox 5">
            <a:hlinkClick r:id="rId3" action="ppaction://hlinksldjump" highlightClick="1">
              <a:snd r:embed="rId4" name="drumroll.wav"/>
            </a:hlinkClick>
          </p:cNvPr>
          <p:cNvSpPr txBox="1">
            <a:spLocks noChangeArrowheads="1"/>
          </p:cNvSpPr>
          <p:nvPr/>
        </p:nvSpPr>
        <p:spPr bwMode="auto">
          <a:xfrm>
            <a:off x="5715000" y="2466975"/>
            <a:ext cx="1071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якорь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6572250" y="3357563"/>
            <a:ext cx="1643063" cy="928687"/>
          </a:xfrm>
          <a:prstGeom prst="horizontalScroll">
            <a:avLst/>
          </a:prstGeom>
          <a:solidFill>
            <a:srgbClr val="9FE6FF">
              <a:alpha val="9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43" name="TextBox 7">
            <a:hlinkClick r:id="" action="ppaction://noaction" highlightClick="1">
              <a:snd r:embed="rId5" name="laser.wav"/>
            </a:hlinkClick>
          </p:cNvPr>
          <p:cNvSpPr txBox="1">
            <a:spLocks noChangeArrowheads="1"/>
          </p:cNvSpPr>
          <p:nvPr/>
        </p:nvSpPr>
        <p:spPr bwMode="auto">
          <a:xfrm>
            <a:off x="7000875" y="3571875"/>
            <a:ext cx="928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флаг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929188" y="4500563"/>
            <a:ext cx="1643062" cy="928687"/>
          </a:xfrm>
          <a:prstGeom prst="horizontalScroll">
            <a:avLst/>
          </a:prstGeom>
          <a:solidFill>
            <a:srgbClr val="9FE6FF">
              <a:alpha val="9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45" name="TextBox 9">
            <a:hlinkClick r:id="" action="ppaction://noaction" highlightClick="1">
              <a:snd r:embed="rId5" name="laser.wav"/>
            </a:hlinkClick>
          </p:cNvPr>
          <p:cNvSpPr txBox="1">
            <a:spLocks noChangeArrowheads="1"/>
          </p:cNvSpPr>
          <p:nvPr/>
        </p:nvSpPr>
        <p:spPr bwMode="auto">
          <a:xfrm>
            <a:off x="5072063" y="4681538"/>
            <a:ext cx="1500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штурвал</a:t>
            </a:r>
          </a:p>
        </p:txBody>
      </p:sp>
      <p:pic>
        <p:nvPicPr>
          <p:cNvPr id="14346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1033463"/>
            <a:ext cx="438943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http://pixelbrush.ru/uploads/posts/2013-05/1369063510_01-5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85918" y="214290"/>
            <a:ext cx="5286412" cy="707886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Счастливого пути!</a:t>
            </a:r>
          </a:p>
        </p:txBody>
      </p:sp>
      <p:pic>
        <p:nvPicPr>
          <p:cNvPr id="15364" name="Picture 8" descr="http://sunveter.ru/uploads/posts/2013-09/1380052302_su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571500"/>
            <a:ext cx="1643062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анимация кораблик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3143250"/>
            <a:ext cx="8572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узел суммирования 6">
            <a:hlinkClick r:id="" action="ppaction://hlinkshowjump?jump=endshow"/>
          </p:cNvPr>
          <p:cNvSpPr/>
          <p:nvPr/>
        </p:nvSpPr>
        <p:spPr>
          <a:xfrm>
            <a:off x="8461375" y="6246813"/>
            <a:ext cx="611188" cy="539750"/>
          </a:xfrm>
          <a:prstGeom prst="flowChartSummingJunction">
            <a:avLst/>
          </a:prstGeom>
          <a:solidFill>
            <a:srgbClr val="9F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93850" y="1247775"/>
            <a:ext cx="43815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http://prodetstvo.ru/netcat_files/Image/collage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963" y="0"/>
            <a:ext cx="9224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286000" y="785813"/>
            <a:ext cx="3929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</a:p>
        </p:txBody>
      </p:sp>
      <p:sp>
        <p:nvSpPr>
          <p:cNvPr id="16388" name="Прямоугольник 1"/>
          <p:cNvSpPr>
            <a:spLocks noChangeArrowheads="1"/>
          </p:cNvSpPr>
          <p:nvPr/>
        </p:nvSpPr>
        <p:spPr bwMode="auto">
          <a:xfrm>
            <a:off x="714375" y="1357313"/>
            <a:ext cx="77152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  <a:hlinkClick r:id="rId3"/>
              </a:rPr>
              <a:t>http://www.schule-und-familie.de/assets/images/Malen/Transportmittel/schiff.gif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					картинка раскраска кораблик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4"/>
              </a:rPr>
              <a:t>http://www.igraza.ru/zag-sea.html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загадки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5"/>
              </a:rPr>
              <a:t>http://kidwelcome.ru/zagadki-dlya-detei/pro-more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 загадки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6"/>
              </a:rPr>
              <a:t>http://pixelbrush.ru/uploads/posts/2013-05/1369063510_01-5.png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  фон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7"/>
              </a:rPr>
              <a:t>http://prodetstvo.ru/netcat_files/Image/collage19.jpg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 фон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8"/>
              </a:rPr>
              <a:t>http://sunveter.ru/uploads/posts/2013-09/1380052302_sun.gif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 солнышко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9"/>
              </a:rPr>
              <a:t>http://animo2.ucoz.ru/_ph/14/2/626591629.gif?1422391006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 кораблик</a:t>
            </a:r>
          </a:p>
        </p:txBody>
      </p:sp>
      <p:sp>
        <p:nvSpPr>
          <p:cNvPr id="16389" name="Прямоугольник 1"/>
          <p:cNvSpPr>
            <a:spLocks noChangeArrowheads="1"/>
          </p:cNvSpPr>
          <p:nvPr/>
        </p:nvSpPr>
        <p:spPr bwMode="auto">
          <a:xfrm>
            <a:off x="714375" y="3786188"/>
            <a:ext cx="760888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Ведущий МК - Фокина Лидия Петровна</a:t>
            </a:r>
          </a:p>
          <a:p>
            <a:pPr>
              <a:lnSpc>
                <a:spcPct val="80000"/>
              </a:lnSpc>
            </a:pPr>
            <a:r>
              <a:rPr lang="en-US" altLang="ru-RU">
                <a:latin typeface="Times New Roman" pitchFamily="18" charset="0"/>
                <a:cs typeface="Times New Roman" pitchFamily="18" charset="0"/>
                <a:hlinkClick r:id="rId10"/>
              </a:rPr>
              <a:t>http://goldina-myclas.ucoz.ru/index/tekhnologicheskij_priem_quot_raskraska_quot/0-139</a:t>
            </a:r>
            <a:endParaRPr lang="en-US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омой 6">
            <a:hlinkClick r:id="rId11" action="ppaction://hlinksldjump" highlightClick="1"/>
          </p:cNvPr>
          <p:cNvSpPr/>
          <p:nvPr/>
        </p:nvSpPr>
        <p:spPr>
          <a:xfrm>
            <a:off x="8532813" y="6246813"/>
            <a:ext cx="539750" cy="539750"/>
          </a:xfrm>
          <a:prstGeom prst="actionButtonHome">
            <a:avLst/>
          </a:prstGeom>
          <a:solidFill>
            <a:srgbClr val="9F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http://pixelbrush.ru/uploads/posts/2013-05/1369063510_01-5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14546" y="214290"/>
            <a:ext cx="6215106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      </a:t>
            </a: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Дорогой друг!</a:t>
            </a:r>
          </a:p>
          <a:p>
            <a:pPr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Приглашаю тебя в морское путешествие. Перед отплытием необходимо проверить свои знания. Если правильно ответишь на вопрос, то услышишь барабанную дробь. </a:t>
            </a:r>
          </a:p>
          <a:p>
            <a:pPr>
              <a:defRPr/>
            </a:pPr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     Удачи тебе!</a:t>
            </a:r>
          </a:p>
        </p:txBody>
      </p:sp>
      <p:pic>
        <p:nvPicPr>
          <p:cNvPr id="3076" name="Picture 2" descr="анимация корабли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4083050"/>
            <a:ext cx="15716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29625" y="6246813"/>
            <a:ext cx="642938" cy="539750"/>
          </a:xfrm>
          <a:prstGeom prst="actionButtonForwardNext">
            <a:avLst/>
          </a:prstGeom>
          <a:solidFill>
            <a:srgbClr val="9F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Управляющая кнопка: сведения 5">
            <a:hlinkClick r:id="rId4" action="ppaction://hlinksldjump" highlightClick="1"/>
          </p:cNvPr>
          <p:cNvSpPr/>
          <p:nvPr/>
        </p:nvSpPr>
        <p:spPr>
          <a:xfrm>
            <a:off x="71438" y="6246813"/>
            <a:ext cx="642937" cy="539750"/>
          </a:xfrm>
          <a:prstGeom prst="actionButtonInformation">
            <a:avLst/>
          </a:prstGeom>
          <a:solidFill>
            <a:srgbClr val="9F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http://prodetstvo.ru/netcat_files/Image/collage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963" y="0"/>
            <a:ext cx="9224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5286375" y="2286000"/>
            <a:ext cx="1643063" cy="928688"/>
          </a:xfrm>
          <a:prstGeom prst="horizontalScroll">
            <a:avLst/>
          </a:prstGeom>
          <a:solidFill>
            <a:srgbClr val="9FE6FF">
              <a:alpha val="9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0" name="TextBox 10"/>
          <p:cNvSpPr txBox="1">
            <a:spLocks noChangeArrowheads="1"/>
          </p:cNvSpPr>
          <p:nvPr/>
        </p:nvSpPr>
        <p:spPr bwMode="auto">
          <a:xfrm>
            <a:off x="2428875" y="571500"/>
            <a:ext cx="428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Кругом вода, а с питьём беда.</a:t>
            </a:r>
          </a:p>
        </p:txBody>
      </p:sp>
      <p:sp>
        <p:nvSpPr>
          <p:cNvPr id="4101" name="TextBox 11">
            <a:hlinkClick r:id="" action="ppaction://noaction" highlightClick="1">
              <a:snd r:embed="rId3" name="laser.wav"/>
            </a:hlinkClick>
          </p:cNvPr>
          <p:cNvSpPr txBox="1">
            <a:spLocks noChangeArrowheads="1"/>
          </p:cNvSpPr>
          <p:nvPr/>
        </p:nvSpPr>
        <p:spPr bwMode="auto">
          <a:xfrm>
            <a:off x="5715000" y="2466975"/>
            <a:ext cx="928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река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6572250" y="3357563"/>
            <a:ext cx="1643063" cy="928687"/>
          </a:xfrm>
          <a:prstGeom prst="horizontalScroll">
            <a:avLst/>
          </a:prstGeom>
          <a:solidFill>
            <a:srgbClr val="9FE6FF">
              <a:alpha val="9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3" name="TextBox 13">
            <a:hlinkClick r:id="rId4" action="ppaction://hlinksldjump" highlightClick="1">
              <a:snd r:embed="rId5" name="drumroll.wav"/>
            </a:hlinkClick>
          </p:cNvPr>
          <p:cNvSpPr txBox="1">
            <a:spLocks noChangeArrowheads="1"/>
          </p:cNvSpPr>
          <p:nvPr/>
        </p:nvSpPr>
        <p:spPr bwMode="auto">
          <a:xfrm>
            <a:off x="7000875" y="3571875"/>
            <a:ext cx="928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море</a:t>
            </a: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4929188" y="4500563"/>
            <a:ext cx="1643062" cy="928687"/>
          </a:xfrm>
          <a:prstGeom prst="horizontalScroll">
            <a:avLst/>
          </a:prstGeom>
          <a:solidFill>
            <a:srgbClr val="9FE6FF">
              <a:alpha val="9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5" name="TextBox 15">
            <a:hlinkClick r:id="" action="ppaction://noaction" highlightClick="1">
              <a:snd r:embed="rId3" name="laser.wav"/>
            </a:hlinkClick>
          </p:cNvPr>
          <p:cNvSpPr txBox="1">
            <a:spLocks noChangeArrowheads="1"/>
          </p:cNvSpPr>
          <p:nvPr/>
        </p:nvSpPr>
        <p:spPr bwMode="auto">
          <a:xfrm>
            <a:off x="5357813" y="4681538"/>
            <a:ext cx="928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лужа</a:t>
            </a:r>
          </a:p>
        </p:txBody>
      </p:sp>
      <p:pic>
        <p:nvPicPr>
          <p:cNvPr id="4106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962025"/>
            <a:ext cx="4456113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http://prodetstvo.ru/netcat_files/Image/collage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963" y="0"/>
            <a:ext cx="9224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2428875" y="571500"/>
            <a:ext cx="3714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Самый большой океан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286375" y="2286000"/>
            <a:ext cx="1643063" cy="928688"/>
          </a:xfrm>
          <a:prstGeom prst="horizontalScroll">
            <a:avLst/>
          </a:prstGeom>
          <a:solidFill>
            <a:srgbClr val="9FE6FF">
              <a:alpha val="9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5" name="TextBox 8">
            <a:hlinkClick r:id="rId3" action="ppaction://hlinksldjump" highlightClick="1">
              <a:snd r:embed="rId4" name="drumroll.wav"/>
            </a:hlinkClick>
          </p:cNvPr>
          <p:cNvSpPr txBox="1">
            <a:spLocks noChangeArrowheads="1"/>
          </p:cNvSpPr>
          <p:nvPr/>
        </p:nvSpPr>
        <p:spPr bwMode="auto">
          <a:xfrm>
            <a:off x="5572125" y="2466975"/>
            <a:ext cx="1071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Тихий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6572250" y="3357563"/>
            <a:ext cx="1643063" cy="928687"/>
          </a:xfrm>
          <a:prstGeom prst="horizontalScroll">
            <a:avLst/>
          </a:prstGeom>
          <a:solidFill>
            <a:srgbClr val="9FE6FF">
              <a:alpha val="9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7" name="TextBox 10">
            <a:hlinkClick r:id="" action="ppaction://noaction" highlightClick="1">
              <a:snd r:embed="rId5" name="laser.wav"/>
            </a:hlinkClick>
          </p:cNvPr>
          <p:cNvSpPr txBox="1">
            <a:spLocks noChangeArrowheads="1"/>
          </p:cNvSpPr>
          <p:nvPr/>
        </p:nvSpPr>
        <p:spPr bwMode="auto">
          <a:xfrm>
            <a:off x="6643688" y="3571875"/>
            <a:ext cx="16430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Индийский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4857750" y="4500563"/>
            <a:ext cx="1714500" cy="1000125"/>
          </a:xfrm>
          <a:prstGeom prst="horizontalScroll">
            <a:avLst/>
          </a:prstGeom>
          <a:solidFill>
            <a:srgbClr val="9FE6FF">
              <a:alpha val="9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9" name="TextBox 12">
            <a:hlinkClick r:id="" action="ppaction://noaction" highlightClick="1">
              <a:snd r:embed="rId5" name="laser.wav"/>
            </a:hlinkClick>
          </p:cNvPr>
          <p:cNvSpPr txBox="1">
            <a:spLocks noChangeArrowheads="1"/>
          </p:cNvSpPr>
          <p:nvPr/>
        </p:nvSpPr>
        <p:spPr bwMode="auto">
          <a:xfrm>
            <a:off x="4929188" y="4643438"/>
            <a:ext cx="17859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Атлантичес-</a:t>
            </a:r>
          </a:p>
          <a:p>
            <a:r>
              <a:rPr lang="ru-RU" sz="22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кий</a:t>
            </a:r>
          </a:p>
        </p:txBody>
      </p:sp>
      <p:pic>
        <p:nvPicPr>
          <p:cNvPr id="5130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1033463"/>
            <a:ext cx="438943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http://prodetstvo.ru/netcat_files/Image/collage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963" y="0"/>
            <a:ext cx="9224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1571625" y="571500"/>
            <a:ext cx="6143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Прибор для определения сторон горизонта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286375" y="2286000"/>
            <a:ext cx="1643063" cy="928688"/>
          </a:xfrm>
          <a:prstGeom prst="horizontalScroll">
            <a:avLst/>
          </a:prstGeom>
          <a:solidFill>
            <a:srgbClr val="9FE6FF">
              <a:alpha val="9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49" name="TextBox 5">
            <a:hlinkClick r:id="" action="ppaction://noaction" highlightClick="1">
              <a:snd r:embed="rId3" name="laser.wav"/>
            </a:hlinkClick>
          </p:cNvPr>
          <p:cNvSpPr txBox="1">
            <a:spLocks noChangeArrowheads="1"/>
          </p:cNvSpPr>
          <p:nvPr/>
        </p:nvSpPr>
        <p:spPr bwMode="auto">
          <a:xfrm>
            <a:off x="5715000" y="2466975"/>
            <a:ext cx="928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часы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6572250" y="3357563"/>
            <a:ext cx="1643063" cy="928687"/>
          </a:xfrm>
          <a:prstGeom prst="horizontalScroll">
            <a:avLst/>
          </a:prstGeom>
          <a:solidFill>
            <a:srgbClr val="9FE6FF">
              <a:alpha val="9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51" name="TextBox 7">
            <a:hlinkClick r:id="rId4" action="ppaction://hlinksldjump" highlightClick="1">
              <a:snd r:embed="rId5" name="drumroll.wav"/>
            </a:hlinkClick>
          </p:cNvPr>
          <p:cNvSpPr txBox="1">
            <a:spLocks noChangeArrowheads="1"/>
          </p:cNvSpPr>
          <p:nvPr/>
        </p:nvSpPr>
        <p:spPr bwMode="auto">
          <a:xfrm>
            <a:off x="6858000" y="3571875"/>
            <a:ext cx="1214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компас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929188" y="4500563"/>
            <a:ext cx="1643062" cy="928687"/>
          </a:xfrm>
          <a:prstGeom prst="horizontalScroll">
            <a:avLst/>
          </a:prstGeom>
          <a:solidFill>
            <a:srgbClr val="9FE6FF">
              <a:alpha val="9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53" name="TextBox 9">
            <a:hlinkClick r:id="" action="ppaction://noaction" highlightClick="1">
              <a:snd r:embed="rId3" name="laser.wav"/>
            </a:hlinkClick>
          </p:cNvPr>
          <p:cNvSpPr txBox="1">
            <a:spLocks noChangeArrowheads="1"/>
          </p:cNvSpPr>
          <p:nvPr/>
        </p:nvSpPr>
        <p:spPr bwMode="auto">
          <a:xfrm>
            <a:off x="5000625" y="4681538"/>
            <a:ext cx="1571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термометр</a:t>
            </a:r>
          </a:p>
        </p:txBody>
      </p:sp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1033463"/>
            <a:ext cx="438943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http://prodetstvo.ru/netcat_files/Image/collage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963" y="0"/>
            <a:ext cx="9224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857250" y="571500"/>
            <a:ext cx="7500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Флот плывёт к родной земле, … на каждом корабле.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286375" y="2286000"/>
            <a:ext cx="1643063" cy="928688"/>
          </a:xfrm>
          <a:prstGeom prst="horizontalScroll">
            <a:avLst/>
          </a:prstGeom>
          <a:solidFill>
            <a:srgbClr val="9FE6FF">
              <a:alpha val="9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3" name="TextBox 5">
            <a:hlinkClick r:id="" action="ppaction://noaction" highlightClick="1">
              <a:snd r:embed="rId3" name="laser.wav"/>
            </a:hlinkClick>
          </p:cNvPr>
          <p:cNvSpPr txBox="1">
            <a:spLocks noChangeArrowheads="1"/>
          </p:cNvSpPr>
          <p:nvPr/>
        </p:nvSpPr>
        <p:spPr bwMode="auto">
          <a:xfrm>
            <a:off x="5715000" y="2466975"/>
            <a:ext cx="928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смех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6572250" y="3357563"/>
            <a:ext cx="1643063" cy="928687"/>
          </a:xfrm>
          <a:prstGeom prst="horizontalScroll">
            <a:avLst/>
          </a:prstGeom>
          <a:solidFill>
            <a:srgbClr val="9FE6FF">
              <a:alpha val="9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5" name="TextBox 7">
            <a:hlinkClick r:id="" action="ppaction://noaction" highlightClick="1">
              <a:snd r:embed="rId3" name="laser.wav"/>
            </a:hlinkClick>
          </p:cNvPr>
          <p:cNvSpPr txBox="1">
            <a:spLocks noChangeArrowheads="1"/>
          </p:cNvSpPr>
          <p:nvPr/>
        </p:nvSpPr>
        <p:spPr bwMode="auto">
          <a:xfrm>
            <a:off x="7000875" y="3571875"/>
            <a:ext cx="928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друг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929188" y="4500563"/>
            <a:ext cx="1643062" cy="928687"/>
          </a:xfrm>
          <a:prstGeom prst="horizontalScroll">
            <a:avLst/>
          </a:prstGeom>
          <a:solidFill>
            <a:srgbClr val="9FE6FF">
              <a:alpha val="9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7" name="TextBox 9">
            <a:hlinkClick r:id="rId4" action="ppaction://hlinksldjump" highlightClick="1">
              <a:snd r:embed="rId5" name="drumroll.wav"/>
            </a:hlinkClick>
          </p:cNvPr>
          <p:cNvSpPr txBox="1">
            <a:spLocks noChangeArrowheads="1"/>
          </p:cNvSpPr>
          <p:nvPr/>
        </p:nvSpPr>
        <p:spPr bwMode="auto">
          <a:xfrm>
            <a:off x="5357813" y="4681538"/>
            <a:ext cx="928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флаг</a:t>
            </a:r>
          </a:p>
        </p:txBody>
      </p:sp>
      <p:pic>
        <p:nvPicPr>
          <p:cNvPr id="7178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1033463"/>
            <a:ext cx="438943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http://prodetstvo.ru/netcat_files/Image/collage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963" y="0"/>
            <a:ext cx="9224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1000125" y="571500"/>
            <a:ext cx="7429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Меня пьют, меня льют, всем нужна я. Кто я такая?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286375" y="2286000"/>
            <a:ext cx="1643063" cy="928688"/>
          </a:xfrm>
          <a:prstGeom prst="horizontalScroll">
            <a:avLst/>
          </a:prstGeom>
          <a:solidFill>
            <a:srgbClr val="9FE6FF">
              <a:alpha val="9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7" name="TextBox 5">
            <a:hlinkClick r:id="" action="ppaction://noaction" highlightClick="1">
              <a:snd r:embed="rId3" name="laser.wav"/>
            </a:hlinkClick>
          </p:cNvPr>
          <p:cNvSpPr txBox="1">
            <a:spLocks noChangeArrowheads="1"/>
          </p:cNvSpPr>
          <p:nvPr/>
        </p:nvSpPr>
        <p:spPr bwMode="auto">
          <a:xfrm>
            <a:off x="5429250" y="2466975"/>
            <a:ext cx="15001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кока-кола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6572250" y="3357563"/>
            <a:ext cx="1643063" cy="928687"/>
          </a:xfrm>
          <a:prstGeom prst="horizontalScroll">
            <a:avLst/>
          </a:prstGeom>
          <a:solidFill>
            <a:srgbClr val="9FE6FF">
              <a:alpha val="9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9" name="TextBox 7">
            <a:hlinkClick r:id="rId4" action="ppaction://hlinksldjump" highlightClick="1">
              <a:snd r:embed="rId5" name="drumroll.wav"/>
            </a:hlinkClick>
          </p:cNvPr>
          <p:cNvSpPr txBox="1">
            <a:spLocks noChangeArrowheads="1"/>
          </p:cNvSpPr>
          <p:nvPr/>
        </p:nvSpPr>
        <p:spPr bwMode="auto">
          <a:xfrm>
            <a:off x="7000875" y="3571875"/>
            <a:ext cx="928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929188" y="4500563"/>
            <a:ext cx="1643062" cy="928687"/>
          </a:xfrm>
          <a:prstGeom prst="horizontalScroll">
            <a:avLst/>
          </a:prstGeom>
          <a:solidFill>
            <a:srgbClr val="9FE6FF">
              <a:alpha val="9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01" name="TextBox 9">
            <a:hlinkClick r:id="" action="ppaction://noaction" highlightClick="1">
              <a:snd r:embed="rId3" name="laser.wav"/>
            </a:hlinkClick>
          </p:cNvPr>
          <p:cNvSpPr txBox="1">
            <a:spLocks noChangeArrowheads="1"/>
          </p:cNvSpPr>
          <p:nvPr/>
        </p:nvSpPr>
        <p:spPr bwMode="auto">
          <a:xfrm>
            <a:off x="5214938" y="4681538"/>
            <a:ext cx="114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фанта</a:t>
            </a:r>
          </a:p>
        </p:txBody>
      </p:sp>
      <p:pic>
        <p:nvPicPr>
          <p:cNvPr id="8202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1033463"/>
            <a:ext cx="438943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http://prodetstvo.ru/netcat_files/Image/collage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963" y="0"/>
            <a:ext cx="9224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2428875" y="571500"/>
            <a:ext cx="4071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Самый маленький материк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286375" y="2286000"/>
            <a:ext cx="1643063" cy="928688"/>
          </a:xfrm>
          <a:prstGeom prst="horizontalScroll">
            <a:avLst/>
          </a:prstGeom>
          <a:solidFill>
            <a:srgbClr val="9FE6FF">
              <a:alpha val="9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1" name="TextBox 5">
            <a:hlinkClick r:id="rId3" action="ppaction://hlinksldjump" highlightClick="1">
              <a:snd r:embed="rId4" name="drumroll.wav"/>
            </a:hlinkClick>
          </p:cNvPr>
          <p:cNvSpPr txBox="1">
            <a:spLocks noChangeArrowheads="1"/>
          </p:cNvSpPr>
          <p:nvPr/>
        </p:nvSpPr>
        <p:spPr bwMode="auto">
          <a:xfrm>
            <a:off x="5429250" y="2466975"/>
            <a:ext cx="15716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Австралия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6572250" y="3357563"/>
            <a:ext cx="1643063" cy="928687"/>
          </a:xfrm>
          <a:prstGeom prst="horizontalScroll">
            <a:avLst/>
          </a:prstGeom>
          <a:solidFill>
            <a:srgbClr val="9FE6FF">
              <a:alpha val="9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3" name="TextBox 7">
            <a:hlinkClick r:id="" action="ppaction://noaction" highlightClick="1">
              <a:snd r:embed="rId5" name="laser.wav"/>
            </a:hlinkClick>
          </p:cNvPr>
          <p:cNvSpPr txBox="1">
            <a:spLocks noChangeArrowheads="1"/>
          </p:cNvSpPr>
          <p:nvPr/>
        </p:nvSpPr>
        <p:spPr bwMode="auto">
          <a:xfrm>
            <a:off x="6786563" y="3571875"/>
            <a:ext cx="1285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Европа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929188" y="4500563"/>
            <a:ext cx="1643062" cy="928687"/>
          </a:xfrm>
          <a:prstGeom prst="horizontalScroll">
            <a:avLst/>
          </a:prstGeom>
          <a:solidFill>
            <a:srgbClr val="9FE6FF">
              <a:alpha val="9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5" name="TextBox 9">
            <a:hlinkClick r:id="" action="ppaction://noaction" highlightClick="1">
              <a:snd r:embed="rId5" name="laser.wav"/>
            </a:hlinkClick>
          </p:cNvPr>
          <p:cNvSpPr txBox="1">
            <a:spLocks noChangeArrowheads="1"/>
          </p:cNvSpPr>
          <p:nvPr/>
        </p:nvSpPr>
        <p:spPr bwMode="auto">
          <a:xfrm>
            <a:off x="5072063" y="4681538"/>
            <a:ext cx="1571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Америка</a:t>
            </a:r>
          </a:p>
        </p:txBody>
      </p:sp>
      <p:pic>
        <p:nvPicPr>
          <p:cNvPr id="9226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1033463"/>
            <a:ext cx="438943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http://prodetstvo.ru/netcat_files/Image/collage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963" y="0"/>
            <a:ext cx="9224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1643063" y="571500"/>
            <a:ext cx="6357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Средство для оказания помощи утопающим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5286375" y="2286000"/>
            <a:ext cx="1643063" cy="928688"/>
          </a:xfrm>
          <a:prstGeom prst="horizontalScroll">
            <a:avLst/>
          </a:prstGeom>
          <a:solidFill>
            <a:srgbClr val="9FE6FF">
              <a:alpha val="9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5" name="TextBox 5">
            <a:hlinkClick r:id="" action="ppaction://noaction" highlightClick="1">
              <a:snd r:embed="rId3" name="laser.wav"/>
            </a:hlinkClick>
          </p:cNvPr>
          <p:cNvSpPr txBox="1">
            <a:spLocks noChangeArrowheads="1"/>
          </p:cNvSpPr>
          <p:nvPr/>
        </p:nvSpPr>
        <p:spPr bwMode="auto">
          <a:xfrm>
            <a:off x="5715000" y="2466975"/>
            <a:ext cx="1000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сачок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6572250" y="3357563"/>
            <a:ext cx="1643063" cy="928687"/>
          </a:xfrm>
          <a:prstGeom prst="horizontalScroll">
            <a:avLst/>
          </a:prstGeom>
          <a:solidFill>
            <a:srgbClr val="9FE6FF">
              <a:alpha val="9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7" name="TextBox 7">
            <a:hlinkClick r:id="" action="ppaction://noaction" highlightClick="1">
              <a:snd r:embed="rId3" name="laser.wav"/>
            </a:hlinkClick>
          </p:cNvPr>
          <p:cNvSpPr txBox="1">
            <a:spLocks noChangeArrowheads="1"/>
          </p:cNvSpPr>
          <p:nvPr/>
        </p:nvSpPr>
        <p:spPr bwMode="auto">
          <a:xfrm>
            <a:off x="6786563" y="3571875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зонтик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929188" y="4500563"/>
            <a:ext cx="1643062" cy="928687"/>
          </a:xfrm>
          <a:prstGeom prst="horizontalScroll">
            <a:avLst/>
          </a:prstGeom>
          <a:solidFill>
            <a:srgbClr val="9FE6FF">
              <a:alpha val="9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9" name="TextBox 9">
            <a:hlinkClick r:id="rId4" action="ppaction://hlinksldjump" highlightClick="1">
              <a:snd r:embed="rId5" name="drumroll.wav"/>
            </a:hlinkClick>
          </p:cNvPr>
          <p:cNvSpPr txBox="1">
            <a:spLocks noChangeArrowheads="1"/>
          </p:cNvSpPr>
          <p:nvPr/>
        </p:nvSpPr>
        <p:spPr bwMode="auto">
          <a:xfrm>
            <a:off x="5072063" y="4572000"/>
            <a:ext cx="16430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спасатель-</a:t>
            </a:r>
          </a:p>
          <a:p>
            <a:r>
              <a:rPr lang="ru-RU" sz="22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ный круг</a:t>
            </a:r>
          </a:p>
        </p:txBody>
      </p:sp>
      <p:pic>
        <p:nvPicPr>
          <p:cNvPr id="10250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1033463"/>
            <a:ext cx="438943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07e191b892389b5abc22a32f8c4e5fd949792e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171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57</cp:revision>
  <dcterms:created xsi:type="dcterms:W3CDTF">2015-01-25T15:03:03Z</dcterms:created>
  <dcterms:modified xsi:type="dcterms:W3CDTF">2021-04-13T16:00:08Z</dcterms:modified>
</cp:coreProperties>
</file>